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28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43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70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765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607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39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1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668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91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32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71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478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060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53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37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352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49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259D84-DA98-40CE-BFF2-4313F2E4456A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2D6774F-BEAF-43D3-8CF9-44C07F5FA6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26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CB134-52F4-4EE8-0070-4E10D653E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3442"/>
            <a:ext cx="9144000" cy="975186"/>
          </a:xfrm>
        </p:spPr>
        <p:txBody>
          <a:bodyPr/>
          <a:lstStyle/>
          <a:p>
            <a:r>
              <a:rPr lang="pt-BR" dirty="0"/>
              <a:t>O Rio de Janeiro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E683FF-354F-D1B3-AE1B-4B3D8F0E8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5226" y="3086221"/>
            <a:ext cx="9144000" cy="575187"/>
          </a:xfrm>
        </p:spPr>
        <p:txBody>
          <a:bodyPr/>
          <a:lstStyle/>
          <a:p>
            <a:r>
              <a:rPr lang="pt-BR" dirty="0"/>
              <a:t>Ashley </a:t>
            </a:r>
            <a:r>
              <a:rPr lang="pt-BR" dirty="0" err="1"/>
              <a:t>Rodriguês</a:t>
            </a:r>
            <a:r>
              <a:rPr lang="pt-BR" dirty="0"/>
              <a:t>  Tavares Da Silva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6D9E57-D9B8-96B4-3F03-5996B4CF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226" y="3661408"/>
            <a:ext cx="2365548" cy="157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8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EA5E1-EBF4-088B-F326-026BE800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Rio De Janeiro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BFB5BD-3E91-EBC7-9017-DCE830970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algn="just"/>
            <a:r>
              <a:rPr lang="pt-BR" dirty="0"/>
              <a:t> O Rio de Janeiro é uma grande cidade brasileira à beira-mar , famosa pelas praias de  Copacabana e Ipanema , pela estátua de 38 metros de altura do Cristo Redentor , no topo do Corcovado , e pelo pão de açúcar ,um pico de granito com teleférico até seu cume 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6A320C-FE2B-225B-A3C0-577060BE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86" y="2787449"/>
            <a:ext cx="4375356" cy="275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938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BF7B2-E377-9BF9-5E03-28ACB65F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Cultura do Rio de  Janeiro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E25401-3C2A-D0D7-D3FF-84AAF0F19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 numCol="2"/>
          <a:lstStyle/>
          <a:p>
            <a:pPr marL="0" indent="0" algn="just">
              <a:buNone/>
            </a:pPr>
            <a:r>
              <a:rPr lang="pt-BR" dirty="0"/>
              <a:t>O Rio de Janeiro possui uma cultura diversa , muitas vezes apontada como síntese dos aspectos culturais brasileiros com destaque para campos de literatura , do teatro , do cinema e da música . A cidade foi retratada na obra de grandes escritores brasileiros , como : Machado de Assis 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D95842-C54E-4B95-44F2-679FEE78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283" y="2801057"/>
            <a:ext cx="3853067" cy="25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7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24B6C-C5F4-99C5-14F9-54AFB87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Gastronomia do Rio de Janeiro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BA71B-9F95-D1C8-47B3-A19F64073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algn="just"/>
            <a:r>
              <a:rPr lang="pt-BR" dirty="0"/>
              <a:t>O Rio de Janeiro recebeu forte influência regional , principalmente de Minas Gerais , no consumos de caldos , sopas , polenta e pão de queijo, da Bahia , no consumo de frutos do mar e pratos afro-brasileiros e indígenas, como pipoca, canjica, quibebe, acarajé, beiju, bobó de camarão, abará, tapioca, cuscuz, moqueca, farofa.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C9D55A-71A8-8A17-0EC4-40140730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97" y="3429001"/>
            <a:ext cx="3367547" cy="252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1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293A9-588A-54A9-EDED-351B6DA3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2" y="671734"/>
            <a:ext cx="10515600" cy="1586694"/>
          </a:xfrm>
        </p:spPr>
        <p:txBody>
          <a:bodyPr/>
          <a:lstStyle/>
          <a:p>
            <a:r>
              <a:rPr lang="pt-BR" dirty="0" err="1"/>
              <a:t>Theatro</a:t>
            </a:r>
            <a:r>
              <a:rPr lang="pt-BR" dirty="0"/>
              <a:t> Municipal do Rio de Janeiro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AC1844-31B8-8902-E704-14407C758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12" y="2628992"/>
            <a:ext cx="10515600" cy="3417847"/>
          </a:xfrm>
        </p:spPr>
        <p:txBody>
          <a:bodyPr numCol="2"/>
          <a:lstStyle/>
          <a:p>
            <a:pPr algn="just"/>
            <a:r>
              <a:rPr lang="pt-BR" dirty="0"/>
              <a:t>Inaugurado em 14 de julho 1909 durante a prefeitura de Souza Aguiar, mas tendo a obra organizada no governo anterior (de pereira passos), como parte do conjunto arquitetônico das obras de reurbanização do Rio de Janeiro e abertura da Avenida Central, exerce desde sua inauguração um importante papel para a cultura carioca e nacional, recebendo em seu palco importantes artistas, orquestras e companhias de ballet.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DD5D64-EFE4-01FE-AF11-4462427D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92" y="3682181"/>
            <a:ext cx="3483079" cy="20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7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24EE4-5268-48C4-327E-CFEED504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Praias Rio de Janeiro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B28118-9660-3A57-CCF1-EC11176A0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1471"/>
            <a:ext cx="10515600" cy="4613634"/>
          </a:xfrm>
        </p:spPr>
        <p:txBody>
          <a:bodyPr numCol="2"/>
          <a:lstStyle/>
          <a:p>
            <a:r>
              <a:rPr lang="pt-BR" dirty="0"/>
              <a:t>O verão carioca é o melhor do Brasil ?Há que concorde, há quem discorde. Mas uma coisa é certa: a Cidade Maravilhosas tem uma energia única e vibrante que super combina com o verão! E se você quer  saber quais são as melhores praias do Rio de Janeiro para montar seu roteiro de viagem, esse post é perfeito para você.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E90A4A-1AC6-B02A-3EDA-5816ACE7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96752"/>
            <a:ext cx="4270887" cy="28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845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74</TotalTime>
  <Words>344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9" baseType="lpstr">
      <vt:lpstr>Arial</vt:lpstr>
      <vt:lpstr>Garamond</vt:lpstr>
      <vt:lpstr>Orgânico</vt:lpstr>
      <vt:lpstr>O Rio de Janeiro</vt:lpstr>
      <vt:lpstr>O Rio De Janeiro</vt:lpstr>
      <vt:lpstr>Cultura do Rio de  Janeiro </vt:lpstr>
      <vt:lpstr>A Gastronomia do Rio de Janeiro </vt:lpstr>
      <vt:lpstr>Theatro Municipal do Rio de Janeiro</vt:lpstr>
      <vt:lpstr>Praias Rio de Janeiro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Rio de Janeiro</dc:title>
  <dc:creator>EduTreina 04</dc:creator>
  <cp:lastModifiedBy>Eductreina</cp:lastModifiedBy>
  <cp:revision>3</cp:revision>
  <dcterms:created xsi:type="dcterms:W3CDTF">2023-03-15T17:19:28Z</dcterms:created>
  <dcterms:modified xsi:type="dcterms:W3CDTF">2023-03-29T17:26:05Z</dcterms:modified>
</cp:coreProperties>
</file>